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6" r:id="rId1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1" Type="http://schemas.openxmlformats.org/officeDocument/2006/relationships/slide" Target="slides/slide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4" name="Google Shape;4204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5.png"/></Relationships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617"/>
          <p:cNvSpPr txBox="1"/>
          <p:nvPr>
            <p:ph type="title"/>
          </p:nvPr>
        </p:nvSpPr>
        <p:spPr>
          <a:xfrm>
            <a:off x="381000" y="228600"/>
            <a:ext cx="784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Decimals to Fractions</a:t>
            </a:r>
            <a:endParaRPr/>
          </a:p>
        </p:txBody>
      </p:sp>
      <p:sp>
        <p:nvSpPr>
          <p:cNvPr id="4207" name="Google Shape;4207;p617"/>
          <p:cNvSpPr txBox="1"/>
          <p:nvPr/>
        </p:nvSpPr>
        <p:spPr>
          <a:xfrm>
            <a:off x="4267200" y="1407319"/>
            <a:ext cx="1828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8" name="Google Shape;4208;p617"/>
          <p:cNvCxnSpPr/>
          <p:nvPr/>
        </p:nvCxnSpPr>
        <p:spPr>
          <a:xfrm flipH="1" rot="10800000">
            <a:off x="4800600" y="2000400"/>
            <a:ext cx="1500" cy="514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09" name="Google Shape;4209;p617"/>
          <p:cNvSpPr txBox="1"/>
          <p:nvPr/>
        </p:nvSpPr>
        <p:spPr>
          <a:xfrm>
            <a:off x="4953000" y="2150269"/>
            <a:ext cx="3276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is in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tenths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0" name="Google Shape;4210;p617"/>
          <p:cNvCxnSpPr/>
          <p:nvPr/>
        </p:nvCxnSpPr>
        <p:spPr>
          <a:xfrm>
            <a:off x="5867400" y="2743200"/>
            <a:ext cx="1500" cy="16575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11" name="Google Shape;4211;p617"/>
          <p:cNvCxnSpPr/>
          <p:nvPr/>
        </p:nvCxnSpPr>
        <p:spPr>
          <a:xfrm flipH="1">
            <a:off x="4114800" y="4400550"/>
            <a:ext cx="1752600" cy="1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12" name="Google Shape;4212;p617"/>
          <p:cNvSpPr txBox="1"/>
          <p:nvPr/>
        </p:nvSpPr>
        <p:spPr>
          <a:xfrm>
            <a:off x="3200400" y="3967163"/>
            <a:ext cx="1143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3" name="Google Shape;4213;p617"/>
          <p:cNvCxnSpPr/>
          <p:nvPr/>
        </p:nvCxnSpPr>
        <p:spPr>
          <a:xfrm>
            <a:off x="3276551" y="4036196"/>
            <a:ext cx="1066800" cy="120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14" name="Google Shape;4214;p617"/>
          <p:cNvSpPr txBox="1"/>
          <p:nvPr/>
        </p:nvSpPr>
        <p:spPr>
          <a:xfrm>
            <a:off x="3429000" y="3395663"/>
            <a:ext cx="685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5" name="Google Shape;4215;p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675" y="49625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